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63"/>
    <p:restoredTop sz="79893"/>
  </p:normalViewPr>
  <p:slideViewPr>
    <p:cSldViewPr snapToGrid="0">
      <p:cViewPr>
        <p:scale>
          <a:sx n="86" d="100"/>
          <a:sy n="86" d="100"/>
        </p:scale>
        <p:origin x="1352" y="856"/>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Caption: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XX: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1732317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12"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6.png"/><Relationship Id="rId5" Type="http://schemas.openxmlformats.org/officeDocument/2006/relationships/image" Target="../media/image10.png"/><Relationship Id="rId10" Type="http://schemas.microsoft.com/office/2007/relationships/hdphoto" Target="../media/hdphoto3.wdp"/><Relationship Id="rId4" Type="http://schemas.openxmlformats.org/officeDocument/2006/relationships/image" Target="../media/image9.png"/><Relationship Id="rId9" Type="http://schemas.openxmlformats.org/officeDocument/2006/relationships/image" Target="../media/image13.png"/><Relationship Id="rId1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mc:Choice xmlns:a14="http://schemas.microsoft.com/office/drawing/2010/main"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2907</TotalTime>
  <Words>496</Words>
  <Application>Microsoft Macintosh PowerPoint</Application>
  <PresentationFormat>Widescreen</PresentationFormat>
  <Paragraphs>38</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Aptos</vt:lpstr>
      <vt:lpstr>Aptos Display</vt:lpstr>
      <vt:lpstr>Arial</vt:lpstr>
      <vt:lpstr>Calibri</vt:lpstr>
      <vt:lpstr>Calibri Light</vt:lpstr>
      <vt:lpstr>Cambria Math</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13</cp:revision>
  <dcterms:created xsi:type="dcterms:W3CDTF">2024-11-20T18:51:47Z</dcterms:created>
  <dcterms:modified xsi:type="dcterms:W3CDTF">2024-11-22T19:19:37Z</dcterms:modified>
</cp:coreProperties>
</file>